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Decimals &amp; </a:t>
            </a:r>
            <a:r>
              <a:rPr lang="en-US" b="1" dirty="0" smtClean="0"/>
              <a:t>Percentages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Shelby Ferreira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552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Converting Percent to Decimal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Divide by 100, or move the decimal point 2 steps to the left</a:t>
            </a:r>
            <a:endParaRPr lang="en-US" dirty="0"/>
          </a:p>
          <a:p>
            <a:r>
              <a:rPr lang="en-US" b="1" dirty="0"/>
              <a:t>Ex: 25% = what decimal?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8408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Converting Decimal to Percent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Multiply by 100, or move the decimal point 2 steps to the right. </a:t>
            </a:r>
            <a:endParaRPr lang="en-US" dirty="0"/>
          </a:p>
          <a:p>
            <a:r>
              <a:rPr lang="en-US" b="1" dirty="0"/>
              <a:t>Ex: .25 = what percent?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5989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Percent of Problems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A certain percent of a certain number equals what number? </a:t>
            </a:r>
            <a:endParaRPr lang="en-US" dirty="0"/>
          </a:p>
          <a:p>
            <a:pPr lvl="0"/>
            <a:r>
              <a:rPr lang="en-US" b="1" dirty="0"/>
              <a:t>Solve by multiplication.</a:t>
            </a:r>
            <a:endParaRPr lang="en-US" dirty="0"/>
          </a:p>
          <a:p>
            <a:pPr lvl="0"/>
            <a:r>
              <a:rPr lang="en-US" b="1" dirty="0"/>
              <a:t>Ex: 39% of 46 is what number?</a:t>
            </a:r>
            <a:endParaRPr lang="en-US" dirty="0"/>
          </a:p>
          <a:p>
            <a:pPr lvl="0"/>
            <a:r>
              <a:rPr lang="en-US" b="1" dirty="0"/>
              <a:t>0.39 * 46 = 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57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02072"/>
            <a:ext cx="7313613" cy="4689128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What percent of a certain number equals another number?</a:t>
            </a:r>
            <a:endParaRPr lang="en-US" dirty="0"/>
          </a:p>
          <a:p>
            <a:pPr lvl="0"/>
            <a:r>
              <a:rPr lang="en-US" b="1" dirty="0"/>
              <a:t>Solve by division.</a:t>
            </a:r>
            <a:endParaRPr lang="en-US" dirty="0"/>
          </a:p>
          <a:p>
            <a:pPr lvl="0"/>
            <a:r>
              <a:rPr lang="en-US" b="1" dirty="0"/>
              <a:t>Ex: What percent of 46 is 17.94?</a:t>
            </a:r>
            <a:endParaRPr lang="en-US" dirty="0"/>
          </a:p>
          <a:p>
            <a:pPr lvl="0"/>
            <a:r>
              <a:rPr lang="en-US" b="1" dirty="0"/>
              <a:t>x % * 46 = 17.94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711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8533"/>
            <a:ext cx="7313613" cy="4952667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A certain percent of what number equals another number?</a:t>
            </a:r>
            <a:endParaRPr lang="en-US" dirty="0"/>
          </a:p>
          <a:p>
            <a:pPr lvl="0"/>
            <a:r>
              <a:rPr lang="en-US" b="1" dirty="0"/>
              <a:t>Solve by division. </a:t>
            </a:r>
            <a:endParaRPr lang="en-US" dirty="0"/>
          </a:p>
          <a:p>
            <a:pPr lvl="0"/>
            <a:r>
              <a:rPr lang="en-US" b="1" dirty="0"/>
              <a:t>Ex: 39% of what number is 17.94?</a:t>
            </a:r>
            <a:endParaRPr lang="en-US" dirty="0"/>
          </a:p>
          <a:p>
            <a:pPr lvl="0"/>
            <a:r>
              <a:rPr lang="en-US" b="1" dirty="0"/>
              <a:t>0.39 * x = 17.94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524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+mj-lt"/>
              <a:buAutoNum type="arabicPeriod"/>
            </a:pPr>
            <a:r>
              <a:rPr lang="en-US" b="1" dirty="0"/>
              <a:t>The word “of” means multiply.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The word “is” means equals.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“What number” is the unknown value.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Set up an equation under the word problem by plugging in the symbols and values.</a:t>
            </a:r>
            <a:endParaRPr lang="en-US" dirty="0"/>
          </a:p>
          <a:p>
            <a:pPr lvl="0"/>
            <a:r>
              <a:rPr lang="en-US" b="1" dirty="0"/>
              <a:t>Ex: 10% of 60 is what number?</a:t>
            </a:r>
            <a:endParaRPr lang="en-US" dirty="0"/>
          </a:p>
          <a:p>
            <a:pPr lvl="0"/>
            <a:r>
              <a:rPr lang="en-US" b="1" dirty="0"/>
              <a:t>Ex: What percent of 20 is 5?</a:t>
            </a:r>
            <a:endParaRPr lang="en-US" dirty="0"/>
          </a:p>
          <a:p>
            <a:r>
              <a:rPr lang="en-US" b="1" dirty="0" smtClean="0"/>
              <a:t>Ex: 50</a:t>
            </a:r>
            <a:r>
              <a:rPr lang="en-US" b="1" dirty="0"/>
              <a:t>% of what number is 2?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383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In the Oakland, California school district, 38% of the students graduate. If there are 50,000 students in the district, how many of them will graduate?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8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Place Value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995" y="1371600"/>
            <a:ext cx="6799830" cy="40429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1053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Reading Decimals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Read the whole number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When you reach the decimal point say “and”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Read the decimal as a whole number</a:t>
            </a:r>
            <a:endParaRPr lang="en-US" dirty="0"/>
          </a:p>
          <a:p>
            <a:pPr>
              <a:buFont typeface="+mj-lt"/>
              <a:buAutoNum type="arabicPeriod"/>
            </a:pPr>
            <a:r>
              <a:rPr lang="en-US" b="1" dirty="0"/>
              <a:t>Name the place value of the right-most digit</a:t>
            </a:r>
            <a:r>
              <a:rPr lang="en-US" dirty="0"/>
              <a:t> 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b="1" dirty="0"/>
              <a:t>Ex: 15.3829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98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Ordering Decimals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Arrange all the numbers in a column with the decimal points below each other.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Compare the values from left to right.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b="1" dirty="0"/>
              <a:t>Ex: Order: 2.05, 2.049, 2, 2.1, and 2.13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0677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Rounding Decimals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Follow the same rules for rounding whole numbers.</a:t>
            </a:r>
            <a:endParaRPr lang="en-US" dirty="0"/>
          </a:p>
          <a:p>
            <a:r>
              <a:rPr lang="en-US" b="1" dirty="0"/>
              <a:t>Ex: Round 2.3453 to the hundredths place.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7269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Adding and Subtracting Decimals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Arrange the terms vertically with the decimal points below each other.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Solve.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Bring down the decimal point.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Follow the same rules for integers.</a:t>
            </a:r>
            <a:endParaRPr lang="en-US" dirty="0"/>
          </a:p>
          <a:p>
            <a:r>
              <a:rPr lang="en-US" b="1" dirty="0"/>
              <a:t>Ex: -13.18 - 45.320=?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1074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Multiplying Decimals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Ignore the decimal points and multiply the factors as whole numbers.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Count the number of decimal places in both factors and place the decimal places that many places from the left in the product.</a:t>
            </a:r>
            <a:endParaRPr lang="en-US" dirty="0"/>
          </a:p>
          <a:p>
            <a:r>
              <a:rPr lang="en-US" b="1" dirty="0"/>
              <a:t>Ex: 0.0015 x 0.0053=?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5273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Dividing Decimals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Obtain whole numbers by moving the decimal point the same number of spaces in the dividend and divisor.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Divide.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The decimal point in the quotient will be directly above the decimal point in the dividend.</a:t>
            </a:r>
            <a:endParaRPr lang="en-US" dirty="0"/>
          </a:p>
          <a:p>
            <a:r>
              <a:rPr lang="en-US" b="1" dirty="0"/>
              <a:t>Ex: 3.5 ÷0.2 =?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0170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22</TotalTime>
  <Words>481</Words>
  <Application>Microsoft Macintosh PowerPoint</Application>
  <PresentationFormat>On-screen Show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Inkwell</vt:lpstr>
      <vt:lpstr>Decimals &amp; Percentages </vt:lpstr>
      <vt:lpstr>Group Activity</vt:lpstr>
      <vt:lpstr>Place Value </vt:lpstr>
      <vt:lpstr>Reading Decimals </vt:lpstr>
      <vt:lpstr>Ordering Decimals </vt:lpstr>
      <vt:lpstr>Rounding Decimals </vt:lpstr>
      <vt:lpstr>Adding and Subtracting Decimals </vt:lpstr>
      <vt:lpstr>Multiplying Decimals </vt:lpstr>
      <vt:lpstr>Dividing Decimals </vt:lpstr>
      <vt:lpstr>Converting Percent to Decimal </vt:lpstr>
      <vt:lpstr>Converting Decimal to Percent </vt:lpstr>
      <vt:lpstr>Percent of Problems </vt:lpstr>
      <vt:lpstr>PowerPoint Presentation</vt:lpstr>
      <vt:lpstr>PowerPoint Presentation</vt:lpstr>
      <vt:lpstr>Hints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Decimals &amp; Percents </dc:title>
  <dc:creator>Shelby  Ferreira </dc:creator>
  <cp:lastModifiedBy>Shelby  Ferreira </cp:lastModifiedBy>
  <cp:revision>3</cp:revision>
  <dcterms:created xsi:type="dcterms:W3CDTF">2014-02-01T02:10:14Z</dcterms:created>
  <dcterms:modified xsi:type="dcterms:W3CDTF">2015-12-25T13:08:52Z</dcterms:modified>
</cp:coreProperties>
</file>